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notesMasterIdLst>
    <p:notesMasterId r:id="rId3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914400"/>
            <a:ext cx="73152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363636"/>
                </a:solidFill>
              </a:rPr>
              <a:t>Welcome to Elysia Tools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914400" y="1828800"/>
            <a:ext cx="73152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808080"/>
                </a:solidFill>
              </a:rPr>
              <a:t>Simple PPTX Sample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Slide 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2026-02-15T06:31:40Z</dcterms:created>
  <dcterms:modified xsi:type="dcterms:W3CDTF">2026-02-15T06:31:40Z</dcterms:modified>
</cp:coreProperties>
</file>