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Sales</c:v>
                </c:pt>
              </c:strCache>
            </c:strRef>
          </c:tx>
          <c:spPr>
            <a:solidFill>
              <a:srgbClr val="C0504D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1500</c:v>
                </c:pt>
                <c:pt idx="1">
                  <c:v>4600</c:v>
                </c:pt>
                <c:pt idx="2">
                  <c:v>5100</c:v>
                </c:pt>
                <c:pt idx="3">
                  <c:v>2900</c:v>
                </c:pt>
                <c:pt idx="4">
                  <c:v>6000</c:v>
                </c:pt>
                <c:pt idx="5">
                  <c:v>8200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371600"/>
            <a:ext cx="73152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03366"/>
                </a:solidFill>
              </a:rPr>
              <a:t>Q1 Business Report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3366"/>
                </a:solidFill>
              </a:rPr>
              <a:t>Financial Overview</a:t>
            </a:r>
            <a:endParaRPr lang="en-US" sz="18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0" y="1371600"/>
          <a:ext cx="731520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Region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Sales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Growth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North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$10,000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+5%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South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$15,000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+8%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East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$8,000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-2%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West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$12,000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+12%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3366"/>
                </a:solidFill>
              </a:rPr>
              <a:t>Sales Chart</a:t>
            </a:r>
            <a:endParaRPr lang="en-US" sz="18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914400" y="1371600"/>
          <a:ext cx="7315200" cy="36576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2026-02-15T06:31:40Z</dcterms:created>
  <dcterms:modified xsi:type="dcterms:W3CDTF">2026-02-15T06:31:40Z</dcterms:modified>
</cp:coreProperties>
</file>